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6" r:id="rId4"/>
    <p:sldId id="267" r:id="rId5"/>
    <p:sldId id="268" r:id="rId6"/>
    <p:sldId id="269" r:id="rId7"/>
    <p:sldId id="270" r:id="rId8"/>
    <p:sldId id="271" r:id="rId9"/>
    <p:sldId id="273" r:id="rId10"/>
    <p:sldId id="272" r:id="rId11"/>
    <p:sldId id="274" r:id="rId12"/>
    <p:sldId id="275" r:id="rId13"/>
    <p:sldId id="27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78DC6-5702-4AD8-8451-DCB9147C53B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AA73-4D2A-4DCB-801E-AEB88C10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8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650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ad8999aef1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ad8999aef1_0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012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ad8999aef1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ad8999aef1_0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875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ad8999aef1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ad8999aef1_0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142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ad8999aef1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ad8999aef1_0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793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ad73984ffc_0_18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ad73984ffc_0_18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057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ad8999aef1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ad8999aef1_0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47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ad8999aef1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ad8999aef1_0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04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ad8999aef1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ad8999aef1_0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9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ad8999aef1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ad8999aef1_0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48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ad8999aef1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ad8999aef1_0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12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ad8999aef1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ad8999aef1_0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05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ad8999aef1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ad8999aef1_0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249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ad8999aef1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ad8999aef1_0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40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38F6-C68E-4989-952E-8F97F39810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B4D2-6D3D-451D-9920-17A953CC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7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38F6-C68E-4989-952E-8F97F39810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B4D2-6D3D-451D-9920-17A953CC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1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38F6-C68E-4989-952E-8F97F39810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B4D2-6D3D-451D-9920-17A953CC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/>
          <p:nvPr/>
        </p:nvSpPr>
        <p:spPr>
          <a:xfrm>
            <a:off x="135800" y="162600"/>
            <a:ext cx="11920400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6"/>
          <p:cNvSpPr txBox="1">
            <a:spLocks noGrp="1"/>
          </p:cNvSpPr>
          <p:nvPr>
            <p:ph type="title"/>
          </p:nvPr>
        </p:nvSpPr>
        <p:spPr>
          <a:xfrm flipH="1">
            <a:off x="6225033" y="1726200"/>
            <a:ext cx="4812800" cy="18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subTitle" idx="1"/>
          </p:nvPr>
        </p:nvSpPr>
        <p:spPr>
          <a:xfrm flipH="1">
            <a:off x="6597833" y="3775000"/>
            <a:ext cx="4440000" cy="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1" name="Google Shape;171;p16"/>
          <p:cNvGrpSpPr/>
          <p:nvPr/>
        </p:nvGrpSpPr>
        <p:grpSpPr>
          <a:xfrm rot="10800000" flipH="1">
            <a:off x="361001" y="337532"/>
            <a:ext cx="11503100" cy="5381592"/>
            <a:chOff x="270750" y="305956"/>
            <a:chExt cx="8627325" cy="4036194"/>
          </a:xfrm>
        </p:grpSpPr>
        <p:sp>
          <p:nvSpPr>
            <p:cNvPr id="172" name="Google Shape;172;p16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7218275" y="3605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2495713" y="3142275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245438" y="366306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663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38F6-C68E-4989-952E-8F97F39810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B4D2-6D3D-451D-9920-17A953CC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3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38F6-C68E-4989-952E-8F97F39810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B4D2-6D3D-451D-9920-17A953CC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5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38F6-C68E-4989-952E-8F97F39810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B4D2-6D3D-451D-9920-17A953CC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0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38F6-C68E-4989-952E-8F97F39810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B4D2-6D3D-451D-9920-17A953CC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1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38F6-C68E-4989-952E-8F97F39810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B4D2-6D3D-451D-9920-17A953CC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38F6-C68E-4989-952E-8F97F39810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B4D2-6D3D-451D-9920-17A953CC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6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38F6-C68E-4989-952E-8F97F39810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B4D2-6D3D-451D-9920-17A953CC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1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38F6-C68E-4989-952E-8F97F39810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B4D2-6D3D-451D-9920-17A953CC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38F6-C68E-4989-952E-8F97F39810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CB4D2-6D3D-451D-9920-17A953CC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1"/>
          <p:cNvGrpSpPr/>
          <p:nvPr/>
        </p:nvGrpSpPr>
        <p:grpSpPr>
          <a:xfrm>
            <a:off x="135628" y="6007767"/>
            <a:ext cx="11920744" cy="112800"/>
            <a:chOff x="155346" y="4358775"/>
            <a:chExt cx="8934304" cy="84600"/>
          </a:xfrm>
        </p:grpSpPr>
        <p:cxnSp>
          <p:nvCxnSpPr>
            <p:cNvPr id="344" name="Google Shape;344;p31"/>
            <p:cNvCxnSpPr/>
            <p:nvPr/>
          </p:nvCxnSpPr>
          <p:spPr>
            <a:xfrm rot="10800000">
              <a:off x="155350" y="4358775"/>
              <a:ext cx="8934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00025" dist="57150" dir="15840000" algn="bl" rotWithShape="0">
                <a:srgbClr val="7966E4"/>
              </a:outerShdw>
            </a:effectLst>
          </p:spPr>
        </p:cxnSp>
        <p:sp>
          <p:nvSpPr>
            <p:cNvPr id="345" name="Google Shape;345;p31"/>
            <p:cNvSpPr/>
            <p:nvPr/>
          </p:nvSpPr>
          <p:spPr>
            <a:xfrm>
              <a:off x="155346" y="4358775"/>
              <a:ext cx="8934300" cy="84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46" name="Google Shape;346;p31"/>
          <p:cNvSpPr txBox="1"/>
          <p:nvPr/>
        </p:nvSpPr>
        <p:spPr>
          <a:xfrm>
            <a:off x="2933444" y="5998648"/>
            <a:ext cx="10624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31">
            <a:hlinkClick r:id="" action="ppaction://noaction"/>
          </p:cNvPr>
          <p:cNvSpPr txBox="1"/>
          <p:nvPr/>
        </p:nvSpPr>
        <p:spPr>
          <a:xfrm>
            <a:off x="2932164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Tue</a:t>
            </a:r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31">
            <a:hlinkClick r:id="" action="ppaction://noaction"/>
          </p:cNvPr>
          <p:cNvSpPr txBox="1"/>
          <p:nvPr/>
        </p:nvSpPr>
        <p:spPr>
          <a:xfrm>
            <a:off x="3983432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Wed</a:t>
            </a:r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p31">
            <a:hlinkClick r:id="" action="ppaction://noaction"/>
          </p:cNvPr>
          <p:cNvSpPr txBox="1"/>
          <p:nvPr/>
        </p:nvSpPr>
        <p:spPr>
          <a:xfrm>
            <a:off x="5036281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Thu</a:t>
            </a:r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31">
            <a:hlinkClick r:id="" action="ppaction://noaction"/>
          </p:cNvPr>
          <p:cNvSpPr txBox="1"/>
          <p:nvPr/>
        </p:nvSpPr>
        <p:spPr>
          <a:xfrm>
            <a:off x="6085956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Fri</a:t>
            </a:r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1" name="Google Shape;351;p31">
            <a:hlinkClick r:id="" action="ppaction://noaction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966" y="780468"/>
            <a:ext cx="481183" cy="347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1">
            <a:hlinkClick r:id="" action="ppaction://hlinkshowjump?jump=nextslide"/>
          </p:cNvPr>
          <p:cNvSpPr/>
          <p:nvPr/>
        </p:nvSpPr>
        <p:spPr>
          <a:xfrm>
            <a:off x="10636234" y="836121"/>
            <a:ext cx="576353" cy="278088"/>
          </a:xfrm>
          <a:custGeom>
            <a:avLst/>
            <a:gdLst/>
            <a:ahLst/>
            <a:cxnLst/>
            <a:rect l="l" t="t" r="r" b="b"/>
            <a:pathLst>
              <a:path w="209583" h="101123" extrusionOk="0">
                <a:moveTo>
                  <a:pt x="158014" y="1"/>
                </a:moveTo>
                <a:cubicBezTo>
                  <a:pt x="155920" y="1"/>
                  <a:pt x="153827" y="808"/>
                  <a:pt x="152237" y="2415"/>
                </a:cubicBezTo>
                <a:cubicBezTo>
                  <a:pt x="149040" y="5611"/>
                  <a:pt x="149073" y="10765"/>
                  <a:pt x="152237" y="13929"/>
                </a:cubicBezTo>
                <a:lnTo>
                  <a:pt x="180845" y="42407"/>
                </a:lnTo>
                <a:lnTo>
                  <a:pt x="8155" y="42407"/>
                </a:lnTo>
                <a:cubicBezTo>
                  <a:pt x="3653" y="42407"/>
                  <a:pt x="0" y="46060"/>
                  <a:pt x="0" y="50562"/>
                </a:cubicBezTo>
                <a:cubicBezTo>
                  <a:pt x="0" y="55063"/>
                  <a:pt x="3653" y="58717"/>
                  <a:pt x="8155" y="58717"/>
                </a:cubicBezTo>
                <a:lnTo>
                  <a:pt x="180845" y="58717"/>
                </a:lnTo>
                <a:lnTo>
                  <a:pt x="152237" y="87194"/>
                </a:lnTo>
                <a:cubicBezTo>
                  <a:pt x="149073" y="90358"/>
                  <a:pt x="149040" y="95512"/>
                  <a:pt x="152237" y="98708"/>
                </a:cubicBezTo>
                <a:cubicBezTo>
                  <a:pt x="153827" y="100315"/>
                  <a:pt x="155920" y="101122"/>
                  <a:pt x="158014" y="101122"/>
                </a:cubicBezTo>
                <a:cubicBezTo>
                  <a:pt x="160087" y="101122"/>
                  <a:pt x="162162" y="100331"/>
                  <a:pt x="163752" y="98741"/>
                </a:cubicBezTo>
                <a:lnTo>
                  <a:pt x="206353" y="56335"/>
                </a:lnTo>
                <a:lnTo>
                  <a:pt x="206386" y="56335"/>
                </a:lnTo>
                <a:cubicBezTo>
                  <a:pt x="209583" y="53139"/>
                  <a:pt x="209550" y="47952"/>
                  <a:pt x="206386" y="44788"/>
                </a:cubicBezTo>
                <a:lnTo>
                  <a:pt x="206353" y="44788"/>
                </a:lnTo>
                <a:lnTo>
                  <a:pt x="163752" y="2382"/>
                </a:lnTo>
                <a:cubicBezTo>
                  <a:pt x="162162" y="792"/>
                  <a:pt x="160087" y="1"/>
                  <a:pt x="1580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3" name="Google Shape;353;p31">
            <a:hlinkClick r:id="" action="ppaction://noaction"/>
          </p:cNvPr>
          <p:cNvSpPr txBox="1"/>
          <p:nvPr/>
        </p:nvSpPr>
        <p:spPr>
          <a:xfrm>
            <a:off x="828023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4" name="Google Shape;354;p31">
            <a:hlinkClick r:id="" action="ppaction://noaction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543" y="6169319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1">
            <a:hlinkClick r:id="" action="ppaction://noaction"/>
          </p:cNvPr>
          <p:cNvSpPr txBox="1"/>
          <p:nvPr/>
        </p:nvSpPr>
        <p:spPr>
          <a:xfrm>
            <a:off x="1879297" y="5998648"/>
            <a:ext cx="10624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Mon</a:t>
            </a:r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31">
            <a:hlinkClick r:id="" action="ppaction://noaction"/>
          </p:cNvPr>
          <p:cNvSpPr txBox="1"/>
          <p:nvPr/>
        </p:nvSpPr>
        <p:spPr>
          <a:xfrm>
            <a:off x="7140435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7" name="Google Shape;357;p31">
            <a:hlinkClick r:id="" action="ppaction://noaction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0251" y="6118378"/>
            <a:ext cx="481168" cy="45494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1"/>
          <p:cNvSpPr txBox="1">
            <a:spLocks noGrp="1"/>
          </p:cNvSpPr>
          <p:nvPr>
            <p:ph type="subTitle" idx="1"/>
          </p:nvPr>
        </p:nvSpPr>
        <p:spPr>
          <a:xfrm>
            <a:off x="1811725" y="4389237"/>
            <a:ext cx="5393530" cy="62630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leave.lasu.edu.ng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0" name="Google Shape;470;p31">
            <a:hlinkClick r:id="rId6" action="ppaction://hlinksldjump"/>
          </p:cNvPr>
          <p:cNvSpPr txBox="1"/>
          <p:nvPr/>
        </p:nvSpPr>
        <p:spPr>
          <a:xfrm>
            <a:off x="9249031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71" name="Google Shape;471;p31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t="2723" b="2723"/>
          <a:stretch/>
        </p:blipFill>
        <p:spPr>
          <a:xfrm>
            <a:off x="9634631" y="6208940"/>
            <a:ext cx="289600" cy="2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1">
            <a:hlinkClick r:id="" action="ppaction://noaction"/>
          </p:cNvPr>
          <p:cNvSpPr txBox="1"/>
          <p:nvPr/>
        </p:nvSpPr>
        <p:spPr>
          <a:xfrm>
            <a:off x="10303177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73" name="Google Shape;473;p31">
            <a:hlinkClick r:id="" action="ppaction://noaction"/>
          </p:cNvPr>
          <p:cNvPicPr preferRelativeResize="0"/>
          <p:nvPr/>
        </p:nvPicPr>
        <p:blipFill rotWithShape="1">
          <a:blip r:embed="rId8">
            <a:alphaModFix/>
          </a:blip>
          <a:srcRect t="2723" b="2723"/>
          <a:stretch/>
        </p:blipFill>
        <p:spPr>
          <a:xfrm>
            <a:off x="10688777" y="6208940"/>
            <a:ext cx="289600" cy="2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1">
            <a:hlinkClick r:id="" action="ppaction://noaction"/>
          </p:cNvPr>
          <p:cNvSpPr txBox="1"/>
          <p:nvPr/>
        </p:nvSpPr>
        <p:spPr>
          <a:xfrm>
            <a:off x="8194884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75" name="Google Shape;475;p31">
            <a:hlinkClick r:id="" action="ppaction://noaction"/>
          </p:cNvPr>
          <p:cNvPicPr preferRelativeResize="0"/>
          <p:nvPr/>
        </p:nvPicPr>
        <p:blipFill rotWithShape="1">
          <a:blip r:embed="rId9">
            <a:alphaModFix/>
          </a:blip>
          <a:srcRect t="2723" b="2723"/>
          <a:stretch/>
        </p:blipFill>
        <p:spPr>
          <a:xfrm>
            <a:off x="8580484" y="6208940"/>
            <a:ext cx="289600" cy="27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6" y="2203752"/>
            <a:ext cx="5553634" cy="1735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90" y="4373142"/>
            <a:ext cx="1612160" cy="908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18" y="1621292"/>
            <a:ext cx="5524085" cy="33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56"/>
          <p:cNvSpPr txBox="1">
            <a:spLocks noGrp="1"/>
          </p:cNvSpPr>
          <p:nvPr>
            <p:ph type="title"/>
          </p:nvPr>
        </p:nvSpPr>
        <p:spPr>
          <a:xfrm>
            <a:off x="778183" y="183425"/>
            <a:ext cx="10290000" cy="5250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400" b="1" dirty="0" smtClean="0"/>
              <a:t>LEAVE DETAILS</a:t>
            </a:r>
            <a:endParaRPr sz="3200" b="1" dirty="0"/>
          </a:p>
        </p:txBody>
      </p:sp>
      <p:sp>
        <p:nvSpPr>
          <p:cNvPr id="2403" name="Google Shape;2403;p56"/>
          <p:cNvSpPr/>
          <p:nvPr/>
        </p:nvSpPr>
        <p:spPr>
          <a:xfrm flipV="1">
            <a:off x="260811" y="752205"/>
            <a:ext cx="1169105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0667" r="1538" b="5749"/>
          <a:stretch/>
        </p:blipFill>
        <p:spPr>
          <a:xfrm>
            <a:off x="232266" y="967607"/>
            <a:ext cx="11825102" cy="57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56"/>
          <p:cNvSpPr txBox="1">
            <a:spLocks noGrp="1"/>
          </p:cNvSpPr>
          <p:nvPr>
            <p:ph type="title"/>
          </p:nvPr>
        </p:nvSpPr>
        <p:spPr>
          <a:xfrm>
            <a:off x="778183" y="183425"/>
            <a:ext cx="10290000" cy="5250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400" b="1" dirty="0" smtClean="0"/>
              <a:t>APPROVED LEAVES</a:t>
            </a:r>
            <a:endParaRPr sz="3200" b="1" dirty="0"/>
          </a:p>
        </p:txBody>
      </p:sp>
      <p:sp>
        <p:nvSpPr>
          <p:cNvPr id="2403" name="Google Shape;2403;p56"/>
          <p:cNvSpPr/>
          <p:nvPr/>
        </p:nvSpPr>
        <p:spPr>
          <a:xfrm flipV="1">
            <a:off x="260811" y="752205"/>
            <a:ext cx="1169105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11068" r="1648" b="8830"/>
          <a:stretch/>
        </p:blipFill>
        <p:spPr>
          <a:xfrm>
            <a:off x="225080" y="815925"/>
            <a:ext cx="9791114" cy="45297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477108" y="5230531"/>
            <a:ext cx="464235" cy="750884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1407" y="5981415"/>
            <a:ext cx="328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Click the “Granted Leaves” link to see approved leaves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811149" y="3657596"/>
            <a:ext cx="211012" cy="1913206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54545" y="5542667"/>
            <a:ext cx="3798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 Click the “Download” button to download or print fully approved leave form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498120" y="3655250"/>
            <a:ext cx="4236723" cy="1915552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04736" y="5598939"/>
            <a:ext cx="39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. Click the “Resumption” button to apply for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resumption of duty </a:t>
            </a:r>
            <a:r>
              <a:rPr lang="en-US" sz="2000" dirty="0" smtClean="0"/>
              <a:t>as soon you resume from leave.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39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56"/>
          <p:cNvSpPr txBox="1">
            <a:spLocks noGrp="1"/>
          </p:cNvSpPr>
          <p:nvPr>
            <p:ph type="title"/>
          </p:nvPr>
        </p:nvSpPr>
        <p:spPr>
          <a:xfrm>
            <a:off x="778183" y="183425"/>
            <a:ext cx="10290000" cy="5250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400" b="1" dirty="0" smtClean="0"/>
              <a:t>RESUMPTION OF DUTY</a:t>
            </a:r>
            <a:endParaRPr sz="3200" b="1" dirty="0"/>
          </a:p>
        </p:txBody>
      </p:sp>
      <p:sp>
        <p:nvSpPr>
          <p:cNvPr id="2403" name="Google Shape;2403;p56"/>
          <p:cNvSpPr/>
          <p:nvPr/>
        </p:nvSpPr>
        <p:spPr>
          <a:xfrm flipV="1">
            <a:off x="260811" y="752205"/>
            <a:ext cx="1169105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TextBox 11"/>
          <p:cNvSpPr txBox="1"/>
          <p:nvPr/>
        </p:nvSpPr>
        <p:spPr>
          <a:xfrm>
            <a:off x="5401994" y="5697409"/>
            <a:ext cx="6549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Fill all required fields and click the  “Submit form” button.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You will receive a notification once the form has been treated across all required stages of approvals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1164" r="7692" b="9232"/>
          <a:stretch/>
        </p:blipFill>
        <p:spPr>
          <a:xfrm>
            <a:off x="201407" y="858138"/>
            <a:ext cx="9214339" cy="450166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246057" y="4873765"/>
            <a:ext cx="562706" cy="85178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3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56"/>
          <p:cNvSpPr txBox="1">
            <a:spLocks noGrp="1"/>
          </p:cNvSpPr>
          <p:nvPr>
            <p:ph type="title"/>
          </p:nvPr>
        </p:nvSpPr>
        <p:spPr>
          <a:xfrm>
            <a:off x="778183" y="183425"/>
            <a:ext cx="10290000" cy="5250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400" b="1" dirty="0" smtClean="0"/>
              <a:t>RESUMPTION OF DUTY</a:t>
            </a:r>
            <a:endParaRPr sz="3200" b="1" dirty="0"/>
          </a:p>
        </p:txBody>
      </p:sp>
      <p:sp>
        <p:nvSpPr>
          <p:cNvPr id="2403" name="Google Shape;2403;p56"/>
          <p:cNvSpPr/>
          <p:nvPr/>
        </p:nvSpPr>
        <p:spPr>
          <a:xfrm flipV="1">
            <a:off x="260811" y="752205"/>
            <a:ext cx="1169105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11662" r="8950" b="5500"/>
          <a:stretch/>
        </p:blipFill>
        <p:spPr>
          <a:xfrm>
            <a:off x="84404" y="858132"/>
            <a:ext cx="8975188" cy="468454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090117" y="4178105"/>
            <a:ext cx="2067952" cy="1022874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58069" y="2954210"/>
            <a:ext cx="2793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Once the application has been approved and acknowledged across all necessary stages, click the “Download Report” button to download or print report.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3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40"/>
          <p:cNvSpPr txBox="1">
            <a:spLocks noGrp="1"/>
          </p:cNvSpPr>
          <p:nvPr>
            <p:ph type="title"/>
          </p:nvPr>
        </p:nvSpPr>
        <p:spPr>
          <a:xfrm flipH="1">
            <a:off x="2578099" y="1917701"/>
            <a:ext cx="7962901" cy="2805780"/>
          </a:xfrm>
          <a:prstGeom prst="rect">
            <a:avLst/>
          </a:prstGeom>
        </p:spPr>
        <p:txBody>
          <a:bodyPr spcFirstLastPara="1" vert="horz" wrap="square" lIns="0" tIns="121900" rIns="0" bIns="121900" rtlCol="0" anchor="ctr" anchorCtr="0">
            <a:noAutofit/>
          </a:bodyPr>
          <a:lstStyle/>
          <a:p>
            <a:pPr algn="ctr"/>
            <a:r>
              <a:rPr lang="en-US" sz="8000" dirty="0"/>
              <a:t>THANKS</a:t>
            </a:r>
            <a:endParaRPr lang="en-US" sz="8000" dirty="0"/>
          </a:p>
        </p:txBody>
      </p:sp>
      <p:sp>
        <p:nvSpPr>
          <p:cNvPr id="1125" name="Google Shape;1125;p40"/>
          <p:cNvSpPr txBox="1"/>
          <p:nvPr/>
        </p:nvSpPr>
        <p:spPr>
          <a:xfrm>
            <a:off x="2933444" y="5998648"/>
            <a:ext cx="10624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9" name="Google Shape;1129;p40">
            <a:hlinkClick r:id="rId3" action="ppaction://hlinksldjump"/>
          </p:cNvPr>
          <p:cNvSpPr txBox="1"/>
          <p:nvPr/>
        </p:nvSpPr>
        <p:spPr>
          <a:xfrm>
            <a:off x="828023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2" name="Google Shape;1132;p40">
            <a:hlinkClick r:id="" action="ppaction://noaction"/>
          </p:cNvPr>
          <p:cNvSpPr txBox="1"/>
          <p:nvPr/>
        </p:nvSpPr>
        <p:spPr>
          <a:xfrm>
            <a:off x="7140435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4" name="Google Shape;1134;p40">
            <a:hlinkClick r:id="rId4" action="ppaction://hlinksldjump"/>
          </p:cNvPr>
          <p:cNvSpPr txBox="1"/>
          <p:nvPr/>
        </p:nvSpPr>
        <p:spPr>
          <a:xfrm>
            <a:off x="9249031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6" name="Google Shape;1136;p40">
            <a:hlinkClick r:id="" action="ppaction://noaction"/>
          </p:cNvPr>
          <p:cNvSpPr txBox="1"/>
          <p:nvPr/>
        </p:nvSpPr>
        <p:spPr>
          <a:xfrm>
            <a:off x="10303177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8" name="Google Shape;1138;p40">
            <a:hlinkClick r:id="" action="ppaction://noaction"/>
          </p:cNvPr>
          <p:cNvSpPr txBox="1"/>
          <p:nvPr/>
        </p:nvSpPr>
        <p:spPr>
          <a:xfrm>
            <a:off x="8194884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0913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56"/>
          <p:cNvSpPr txBox="1">
            <a:spLocks noGrp="1"/>
          </p:cNvSpPr>
          <p:nvPr>
            <p:ph type="title"/>
          </p:nvPr>
        </p:nvSpPr>
        <p:spPr>
          <a:xfrm>
            <a:off x="778183" y="183425"/>
            <a:ext cx="10290000" cy="5250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200" b="1" dirty="0" smtClean="0"/>
              <a:t>HOMEPAGE</a:t>
            </a:r>
            <a:endParaRPr sz="3200" b="1" dirty="0"/>
          </a:p>
        </p:txBody>
      </p:sp>
      <p:grpSp>
        <p:nvGrpSpPr>
          <p:cNvPr id="2381" name="Google Shape;2381;p56"/>
          <p:cNvGrpSpPr/>
          <p:nvPr/>
        </p:nvGrpSpPr>
        <p:grpSpPr>
          <a:xfrm>
            <a:off x="135628" y="6007767"/>
            <a:ext cx="11920744" cy="112800"/>
            <a:chOff x="155346" y="4358775"/>
            <a:chExt cx="8934304" cy="84600"/>
          </a:xfrm>
        </p:grpSpPr>
        <p:cxnSp>
          <p:nvCxnSpPr>
            <p:cNvPr id="2382" name="Google Shape;2382;p56"/>
            <p:cNvCxnSpPr/>
            <p:nvPr/>
          </p:nvCxnSpPr>
          <p:spPr>
            <a:xfrm rot="10800000">
              <a:off x="155350" y="4358775"/>
              <a:ext cx="89343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00025" dist="57150" dir="15840000" algn="bl" rotWithShape="0">
                <a:srgbClr val="7966E4"/>
              </a:outerShdw>
            </a:effectLst>
          </p:spPr>
        </p:cxnSp>
        <p:sp>
          <p:nvSpPr>
            <p:cNvPr id="2383" name="Google Shape;2383;p56"/>
            <p:cNvSpPr/>
            <p:nvPr/>
          </p:nvSpPr>
          <p:spPr>
            <a:xfrm>
              <a:off x="155346" y="4358775"/>
              <a:ext cx="8934300" cy="84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84" name="Google Shape;2384;p56"/>
          <p:cNvSpPr txBox="1"/>
          <p:nvPr/>
        </p:nvSpPr>
        <p:spPr>
          <a:xfrm>
            <a:off x="2933444" y="5998648"/>
            <a:ext cx="10624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5" name="Google Shape;2385;p56">
            <a:hlinkClick r:id="rId3" action="ppaction://hlinksldjump"/>
          </p:cNvPr>
          <p:cNvSpPr txBox="1"/>
          <p:nvPr/>
        </p:nvSpPr>
        <p:spPr>
          <a:xfrm>
            <a:off x="3983432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6" name="Google Shape;2386;p56"/>
          <p:cNvSpPr txBox="1"/>
          <p:nvPr/>
        </p:nvSpPr>
        <p:spPr>
          <a:xfrm>
            <a:off x="5036281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7" name="Google Shape;2387;p56">
            <a:hlinkClick r:id="rId3" action="ppaction://hlinksldjump"/>
          </p:cNvPr>
          <p:cNvSpPr txBox="1"/>
          <p:nvPr/>
        </p:nvSpPr>
        <p:spPr>
          <a:xfrm>
            <a:off x="6085956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8" name="Google Shape;2388;p56">
            <a:hlinkClick r:id="rId3" action="ppaction://hlinksldjump"/>
          </p:cNvPr>
          <p:cNvSpPr txBox="1"/>
          <p:nvPr/>
        </p:nvSpPr>
        <p:spPr>
          <a:xfrm>
            <a:off x="828023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89" name="Google Shape;2389;p5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543" y="6169319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90" name="Google Shape;2390;p56">
            <a:hlinkClick r:id="" action="ppaction://noaction"/>
          </p:cNvPr>
          <p:cNvSpPr txBox="1"/>
          <p:nvPr/>
        </p:nvSpPr>
        <p:spPr>
          <a:xfrm>
            <a:off x="1879297" y="5998648"/>
            <a:ext cx="10624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Mon</a:t>
            </a:r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1" name="Google Shape;2391;p56">
            <a:hlinkClick r:id="" action="ppaction://noaction"/>
          </p:cNvPr>
          <p:cNvSpPr txBox="1"/>
          <p:nvPr/>
        </p:nvSpPr>
        <p:spPr>
          <a:xfrm>
            <a:off x="10303177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92" name="Google Shape;2392;p56">
            <a:hlinkClick r:id="" action="ppaction://noaction"/>
          </p:cNvPr>
          <p:cNvPicPr preferRelativeResize="0"/>
          <p:nvPr/>
        </p:nvPicPr>
        <p:blipFill rotWithShape="1">
          <a:blip r:embed="rId5">
            <a:alphaModFix/>
          </a:blip>
          <a:srcRect t="2723" b="2723"/>
          <a:stretch/>
        </p:blipFill>
        <p:spPr>
          <a:xfrm>
            <a:off x="10688777" y="6208940"/>
            <a:ext cx="289600" cy="2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2393" name="Google Shape;2393;p56">
            <a:hlinkClick r:id="" action="ppaction://noaction"/>
          </p:cNvPr>
          <p:cNvSpPr txBox="1"/>
          <p:nvPr/>
        </p:nvSpPr>
        <p:spPr>
          <a:xfrm>
            <a:off x="2932164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Tue</a:t>
            </a:r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4" name="Google Shape;2394;p56">
            <a:hlinkClick r:id="" action="ppaction://noaction"/>
          </p:cNvPr>
          <p:cNvSpPr txBox="1"/>
          <p:nvPr/>
        </p:nvSpPr>
        <p:spPr>
          <a:xfrm>
            <a:off x="3983432" y="5998648"/>
            <a:ext cx="10608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Wed</a:t>
            </a:r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5" name="Google Shape;2395;p56">
            <a:hlinkClick r:id="" action="ppaction://noaction"/>
          </p:cNvPr>
          <p:cNvSpPr txBox="1"/>
          <p:nvPr/>
        </p:nvSpPr>
        <p:spPr>
          <a:xfrm>
            <a:off x="5036281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Thu</a:t>
            </a:r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6" name="Google Shape;2396;p56">
            <a:hlinkClick r:id="" action="ppaction://noaction"/>
          </p:cNvPr>
          <p:cNvSpPr txBox="1"/>
          <p:nvPr/>
        </p:nvSpPr>
        <p:spPr>
          <a:xfrm>
            <a:off x="6085956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Fri</a:t>
            </a:r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7" name="Google Shape;2397;p56">
            <a:hlinkClick r:id="" action="ppaction://noaction"/>
          </p:cNvPr>
          <p:cNvSpPr txBox="1"/>
          <p:nvPr/>
        </p:nvSpPr>
        <p:spPr>
          <a:xfrm>
            <a:off x="7140435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8" name="Google Shape;2398;p56">
            <a:hlinkClick r:id="" action="ppaction://noaction"/>
          </p:cNvPr>
          <p:cNvSpPr txBox="1"/>
          <p:nvPr/>
        </p:nvSpPr>
        <p:spPr>
          <a:xfrm>
            <a:off x="8194884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99" name="Google Shape;2399;p56">
            <a:hlinkClick r:id="" action="ppaction://noaction"/>
          </p:cNvPr>
          <p:cNvPicPr preferRelativeResize="0"/>
          <p:nvPr/>
        </p:nvPicPr>
        <p:blipFill rotWithShape="1">
          <a:blip r:embed="rId6">
            <a:alphaModFix/>
          </a:blip>
          <a:srcRect t="2723" b="2723"/>
          <a:stretch/>
        </p:blipFill>
        <p:spPr>
          <a:xfrm>
            <a:off x="8580484" y="6208940"/>
            <a:ext cx="289600" cy="27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0" name="Google Shape;2400;p56">
            <a:hlinkClick r:id="" action="ppaction://noaction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0251" y="6118378"/>
            <a:ext cx="481168" cy="454941"/>
          </a:xfrm>
          <a:prstGeom prst="rect">
            <a:avLst/>
          </a:prstGeom>
          <a:noFill/>
          <a:ln>
            <a:noFill/>
          </a:ln>
        </p:spPr>
      </p:pic>
      <p:sp>
        <p:nvSpPr>
          <p:cNvPr id="2401" name="Google Shape;2401;p56"/>
          <p:cNvSpPr txBox="1"/>
          <p:nvPr/>
        </p:nvSpPr>
        <p:spPr>
          <a:xfrm>
            <a:off x="9249031" y="5998648"/>
            <a:ext cx="1060800" cy="694400"/>
          </a:xfrm>
          <a:prstGeom prst="rect">
            <a:avLst/>
          </a:prstGeom>
          <a:gradFill>
            <a:gsLst>
              <a:gs pos="0">
                <a:srgbClr val="AA9EEE">
                  <a:alpha val="12549"/>
                </a:srgbClr>
              </a:gs>
              <a:gs pos="100000">
                <a:srgbClr val="FFFFFF"/>
              </a:gs>
            </a:gsLst>
            <a:lin ang="1619866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02" name="Google Shape;2402;p56"/>
          <p:cNvPicPr preferRelativeResize="0"/>
          <p:nvPr/>
        </p:nvPicPr>
        <p:blipFill rotWithShape="1">
          <a:blip r:embed="rId8">
            <a:alphaModFix/>
          </a:blip>
          <a:srcRect t="2723" b="2723"/>
          <a:stretch/>
        </p:blipFill>
        <p:spPr>
          <a:xfrm>
            <a:off x="9634632" y="6208940"/>
            <a:ext cx="289601" cy="2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2403" name="Google Shape;2403;p56"/>
          <p:cNvSpPr/>
          <p:nvPr/>
        </p:nvSpPr>
        <p:spPr>
          <a:xfrm>
            <a:off x="9249156" y="6649403"/>
            <a:ext cx="1060800" cy="4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2" t="11982" r="1299" b="6015"/>
          <a:stretch/>
        </p:blipFill>
        <p:spPr>
          <a:xfrm>
            <a:off x="370957" y="841350"/>
            <a:ext cx="11429998" cy="5995110"/>
          </a:xfrm>
          <a:prstGeom prst="rect">
            <a:avLst/>
          </a:prstGeom>
        </p:spPr>
      </p:pic>
      <p:sp>
        <p:nvSpPr>
          <p:cNvPr id="165" name="Google Shape;2403;p56"/>
          <p:cNvSpPr/>
          <p:nvPr/>
        </p:nvSpPr>
        <p:spPr>
          <a:xfrm flipV="1">
            <a:off x="260811" y="752205"/>
            <a:ext cx="1169105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628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56"/>
          <p:cNvSpPr txBox="1">
            <a:spLocks noGrp="1"/>
          </p:cNvSpPr>
          <p:nvPr>
            <p:ph type="title"/>
          </p:nvPr>
        </p:nvSpPr>
        <p:spPr>
          <a:xfrm>
            <a:off x="778183" y="183425"/>
            <a:ext cx="10290000" cy="5250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400" b="1" dirty="0" smtClean="0"/>
              <a:t>CREATE ACCOUNT</a:t>
            </a:r>
            <a:endParaRPr sz="3400" b="1" dirty="0"/>
          </a:p>
        </p:txBody>
      </p:sp>
      <p:sp>
        <p:nvSpPr>
          <p:cNvPr id="2384" name="Google Shape;2384;p56"/>
          <p:cNvSpPr txBox="1"/>
          <p:nvPr/>
        </p:nvSpPr>
        <p:spPr>
          <a:xfrm>
            <a:off x="2933444" y="5998648"/>
            <a:ext cx="10624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5" name="Google Shape;2385;p56">
            <a:hlinkClick r:id="rId3" action="ppaction://hlinksldjump"/>
          </p:cNvPr>
          <p:cNvSpPr txBox="1"/>
          <p:nvPr/>
        </p:nvSpPr>
        <p:spPr>
          <a:xfrm>
            <a:off x="3983432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6" name="Google Shape;2386;p56"/>
          <p:cNvSpPr txBox="1"/>
          <p:nvPr/>
        </p:nvSpPr>
        <p:spPr>
          <a:xfrm>
            <a:off x="5036281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7" name="Google Shape;2387;p56">
            <a:hlinkClick r:id="rId3" action="ppaction://hlinksldjump"/>
          </p:cNvPr>
          <p:cNvSpPr txBox="1"/>
          <p:nvPr/>
        </p:nvSpPr>
        <p:spPr>
          <a:xfrm>
            <a:off x="6085956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8" name="Google Shape;2388;p56">
            <a:hlinkClick r:id="rId3" action="ppaction://hlinksldjump"/>
          </p:cNvPr>
          <p:cNvSpPr txBox="1"/>
          <p:nvPr/>
        </p:nvSpPr>
        <p:spPr>
          <a:xfrm>
            <a:off x="828023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89" name="Google Shape;2389;p5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543" y="6169319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90" name="Google Shape;2390;p56">
            <a:hlinkClick r:id="" action="ppaction://noaction"/>
          </p:cNvPr>
          <p:cNvSpPr txBox="1"/>
          <p:nvPr/>
        </p:nvSpPr>
        <p:spPr>
          <a:xfrm>
            <a:off x="1879297" y="5998648"/>
            <a:ext cx="10624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Mon</a:t>
            </a:r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3" name="Google Shape;2393;p56">
            <a:hlinkClick r:id="" action="ppaction://noaction"/>
          </p:cNvPr>
          <p:cNvSpPr txBox="1"/>
          <p:nvPr/>
        </p:nvSpPr>
        <p:spPr>
          <a:xfrm>
            <a:off x="2932164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Tue</a:t>
            </a:r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4" name="Google Shape;2394;p56">
            <a:hlinkClick r:id="" action="ppaction://noaction"/>
          </p:cNvPr>
          <p:cNvSpPr txBox="1"/>
          <p:nvPr/>
        </p:nvSpPr>
        <p:spPr>
          <a:xfrm>
            <a:off x="3983432" y="5998648"/>
            <a:ext cx="1060800" cy="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Wed</a:t>
            </a:r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5" name="Google Shape;2395;p56">
            <a:hlinkClick r:id="" action="ppaction://noaction"/>
          </p:cNvPr>
          <p:cNvSpPr txBox="1"/>
          <p:nvPr/>
        </p:nvSpPr>
        <p:spPr>
          <a:xfrm>
            <a:off x="5036281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Thu</a:t>
            </a:r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6" name="Google Shape;2396;p56">
            <a:hlinkClick r:id="" action="ppaction://noaction"/>
          </p:cNvPr>
          <p:cNvSpPr txBox="1"/>
          <p:nvPr/>
        </p:nvSpPr>
        <p:spPr>
          <a:xfrm>
            <a:off x="6085956" y="5998648"/>
            <a:ext cx="1060800" cy="6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Fri</a:t>
            </a:r>
            <a:endParaRPr sz="24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03" name="Google Shape;2403;p56"/>
          <p:cNvSpPr/>
          <p:nvPr/>
        </p:nvSpPr>
        <p:spPr>
          <a:xfrm flipV="1">
            <a:off x="260811" y="752205"/>
            <a:ext cx="1169105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8607414" y="2649865"/>
            <a:ext cx="278741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Fill all required fields and click the “Create Account” button to proceed</a:t>
            </a:r>
            <a:endParaRPr lang="en-US" sz="19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2" t="13155" r="19581" b="6495"/>
          <a:stretch/>
        </p:blipFill>
        <p:spPr>
          <a:xfrm>
            <a:off x="170372" y="928467"/>
            <a:ext cx="7924067" cy="576458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188960" y="3601331"/>
            <a:ext cx="1912838" cy="1941341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9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56"/>
          <p:cNvSpPr txBox="1">
            <a:spLocks noGrp="1"/>
          </p:cNvSpPr>
          <p:nvPr>
            <p:ph type="title"/>
          </p:nvPr>
        </p:nvSpPr>
        <p:spPr>
          <a:xfrm>
            <a:off x="778183" y="183425"/>
            <a:ext cx="10290000" cy="5250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400" b="1" dirty="0" smtClean="0"/>
              <a:t>LOGIN</a:t>
            </a:r>
            <a:r>
              <a:rPr lang="en" sz="3200" b="1" dirty="0" smtClean="0"/>
              <a:t> </a:t>
            </a:r>
            <a:endParaRPr sz="3200" b="1" dirty="0"/>
          </a:p>
        </p:txBody>
      </p:sp>
      <p:sp>
        <p:nvSpPr>
          <p:cNvPr id="2403" name="Google Shape;2403;p56"/>
          <p:cNvSpPr/>
          <p:nvPr/>
        </p:nvSpPr>
        <p:spPr>
          <a:xfrm flipV="1">
            <a:off x="260811" y="752205"/>
            <a:ext cx="1169105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8663686" y="2255968"/>
            <a:ext cx="27874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Enter your login details after creating account successfully, then click the “Login” button.</a:t>
            </a:r>
            <a:endParaRPr lang="en-US" sz="1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t="19125" r="16504" b="12963"/>
          <a:stretch/>
        </p:blipFill>
        <p:spPr>
          <a:xfrm>
            <a:off x="82824" y="1440080"/>
            <a:ext cx="8282233" cy="455856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8060788" y="3530991"/>
            <a:ext cx="998806" cy="998806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1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56"/>
          <p:cNvSpPr txBox="1">
            <a:spLocks noGrp="1"/>
          </p:cNvSpPr>
          <p:nvPr>
            <p:ph type="title"/>
          </p:nvPr>
        </p:nvSpPr>
        <p:spPr>
          <a:xfrm>
            <a:off x="778183" y="183425"/>
            <a:ext cx="10290000" cy="5250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400" b="1" dirty="0" smtClean="0"/>
              <a:t>DASHBOARD</a:t>
            </a:r>
            <a:r>
              <a:rPr lang="en" sz="3200" b="1" dirty="0" smtClean="0"/>
              <a:t> </a:t>
            </a:r>
            <a:endParaRPr sz="3200" b="1" dirty="0"/>
          </a:p>
        </p:txBody>
      </p:sp>
      <p:sp>
        <p:nvSpPr>
          <p:cNvPr id="2403" name="Google Shape;2403;p56"/>
          <p:cNvSpPr/>
          <p:nvPr/>
        </p:nvSpPr>
        <p:spPr>
          <a:xfrm flipV="1">
            <a:off x="260811" y="752205"/>
            <a:ext cx="1169105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196948" y="2374833"/>
            <a:ext cx="2315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Click the “Request” link to initiate leave.</a:t>
            </a:r>
            <a:endParaRPr lang="en-US" sz="1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 t="11662" r="1959" b="5251"/>
          <a:stretch/>
        </p:blipFill>
        <p:spPr>
          <a:xfrm>
            <a:off x="2315496" y="1209790"/>
            <a:ext cx="9777046" cy="469861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294228" y="3137095"/>
            <a:ext cx="2574387" cy="1322363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4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56"/>
          <p:cNvSpPr txBox="1">
            <a:spLocks noGrp="1"/>
          </p:cNvSpPr>
          <p:nvPr>
            <p:ph type="title"/>
          </p:nvPr>
        </p:nvSpPr>
        <p:spPr>
          <a:xfrm>
            <a:off x="778183" y="183425"/>
            <a:ext cx="10290000" cy="5250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400" b="1" dirty="0" smtClean="0"/>
              <a:t>LEAVE APPLICATION</a:t>
            </a:r>
            <a:endParaRPr sz="3200" b="1" dirty="0"/>
          </a:p>
        </p:txBody>
      </p:sp>
      <p:sp>
        <p:nvSpPr>
          <p:cNvPr id="2403" name="Google Shape;2403;p56"/>
          <p:cNvSpPr/>
          <p:nvPr/>
        </p:nvSpPr>
        <p:spPr>
          <a:xfrm flipV="1">
            <a:off x="260811" y="752205"/>
            <a:ext cx="1169105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2447777" y="5751186"/>
            <a:ext cx="52472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 smtClean="0"/>
              <a:t>Select the type of leave to apply for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 smtClean="0"/>
              <a:t>Click the “Initiate Request” button to proceed</a:t>
            </a:r>
            <a:endParaRPr lang="en-US" sz="1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t="12508" r="2206" b="5152"/>
          <a:stretch/>
        </p:blipFill>
        <p:spPr>
          <a:xfrm>
            <a:off x="1101740" y="841667"/>
            <a:ext cx="9762979" cy="465640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192172" y="3502855"/>
            <a:ext cx="1336431" cy="2248332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92172" y="4839286"/>
            <a:ext cx="2419643" cy="911901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56"/>
          <p:cNvSpPr txBox="1">
            <a:spLocks noGrp="1"/>
          </p:cNvSpPr>
          <p:nvPr>
            <p:ph type="title"/>
          </p:nvPr>
        </p:nvSpPr>
        <p:spPr>
          <a:xfrm>
            <a:off x="778183" y="183425"/>
            <a:ext cx="10290000" cy="5250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400" b="1" dirty="0" smtClean="0"/>
              <a:t>LEAVE APPLICATION</a:t>
            </a:r>
            <a:endParaRPr sz="3200" b="1" dirty="0"/>
          </a:p>
        </p:txBody>
      </p:sp>
      <p:sp>
        <p:nvSpPr>
          <p:cNvPr id="2403" name="Google Shape;2403;p56"/>
          <p:cNvSpPr/>
          <p:nvPr/>
        </p:nvSpPr>
        <p:spPr>
          <a:xfrm flipV="1">
            <a:off x="260811" y="752205"/>
            <a:ext cx="1169105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4839286" y="5888503"/>
            <a:ext cx="62631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 smtClean="0"/>
              <a:t>Fill all required fields in respect to the selected leave type.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 smtClean="0"/>
              <a:t>Click the “Submit Request” button to submit request.</a:t>
            </a:r>
            <a:endParaRPr lang="en-US" sz="1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10916" r="2378" b="5998"/>
          <a:stretch/>
        </p:blipFill>
        <p:spPr>
          <a:xfrm>
            <a:off x="1260016" y="841667"/>
            <a:ext cx="9692640" cy="469861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9129932" y="5320497"/>
            <a:ext cx="576776" cy="568006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3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56"/>
          <p:cNvSpPr txBox="1">
            <a:spLocks noGrp="1"/>
          </p:cNvSpPr>
          <p:nvPr>
            <p:ph type="title"/>
          </p:nvPr>
        </p:nvSpPr>
        <p:spPr>
          <a:xfrm>
            <a:off x="778183" y="183425"/>
            <a:ext cx="10290000" cy="5250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400" b="1" dirty="0" smtClean="0"/>
              <a:t>LEAVE PROGRESS</a:t>
            </a:r>
            <a:endParaRPr sz="3200" b="1" dirty="0"/>
          </a:p>
        </p:txBody>
      </p:sp>
      <p:sp>
        <p:nvSpPr>
          <p:cNvPr id="2403" name="Google Shape;2403;p56"/>
          <p:cNvSpPr/>
          <p:nvPr/>
        </p:nvSpPr>
        <p:spPr>
          <a:xfrm flipV="1">
            <a:off x="260811" y="752205"/>
            <a:ext cx="1169105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317083" y="5954738"/>
            <a:ext cx="61063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1. Click the “Ongoing Request” link to see </a:t>
            </a:r>
          </a:p>
          <a:p>
            <a:r>
              <a:rPr lang="en-US" sz="1900" dirty="0" smtClean="0"/>
              <a:t>applied leave progress.</a:t>
            </a:r>
            <a:endParaRPr lang="en-US" sz="1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12160" r="1538" b="5251"/>
          <a:stretch/>
        </p:blipFill>
        <p:spPr>
          <a:xfrm>
            <a:off x="1195754" y="844062"/>
            <a:ext cx="9847384" cy="467047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617785" y="5133514"/>
            <a:ext cx="42203" cy="877496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918917" y="3822874"/>
            <a:ext cx="518162" cy="2075985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90708" y="5898859"/>
            <a:ext cx="40288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2. Click the “details” button to see the full leave details.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9743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56"/>
          <p:cNvSpPr txBox="1">
            <a:spLocks noGrp="1"/>
          </p:cNvSpPr>
          <p:nvPr>
            <p:ph type="title"/>
          </p:nvPr>
        </p:nvSpPr>
        <p:spPr>
          <a:xfrm>
            <a:off x="778183" y="183425"/>
            <a:ext cx="10290000" cy="5250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400" b="1" dirty="0" smtClean="0"/>
              <a:t>LEAVE PROGRESS NOTIFICATION</a:t>
            </a:r>
            <a:endParaRPr sz="3200" b="1" dirty="0"/>
          </a:p>
        </p:txBody>
      </p:sp>
      <p:sp>
        <p:nvSpPr>
          <p:cNvPr id="2403" name="Google Shape;2403;p56"/>
          <p:cNvSpPr/>
          <p:nvPr/>
        </p:nvSpPr>
        <p:spPr>
          <a:xfrm flipV="1">
            <a:off x="260811" y="752205"/>
            <a:ext cx="1169105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595303" y="1043659"/>
            <a:ext cx="837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As the request progresses through the workflow and is approved or declined by the relevant approver(s), e-mail notifications will be sent to you.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3" r="5175" b="14704"/>
          <a:stretch/>
        </p:blipFill>
        <p:spPr>
          <a:xfrm>
            <a:off x="1154235" y="2100584"/>
            <a:ext cx="9537895" cy="40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283</Words>
  <Application>Microsoft Office PowerPoint</Application>
  <PresentationFormat>Widescreen</PresentationFormat>
  <Paragraphs>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Poppins</vt:lpstr>
      <vt:lpstr>Wingdings</vt:lpstr>
      <vt:lpstr>Office Theme</vt:lpstr>
      <vt:lpstr>PowerPoint Presentation</vt:lpstr>
      <vt:lpstr>HOMEPAGE</vt:lpstr>
      <vt:lpstr>CREATE ACCOUNT</vt:lpstr>
      <vt:lpstr>LOGIN </vt:lpstr>
      <vt:lpstr>DASHBOARD </vt:lpstr>
      <vt:lpstr>LEAVE APPLICATION</vt:lpstr>
      <vt:lpstr>LEAVE APPLICATION</vt:lpstr>
      <vt:lpstr>LEAVE PROGRESS</vt:lpstr>
      <vt:lpstr>LEAVE PROGRESS NOTIFICATION</vt:lpstr>
      <vt:lpstr>LEAVE DETAILS</vt:lpstr>
      <vt:lpstr>APPROVED LEAVES</vt:lpstr>
      <vt:lpstr>RESUMPTION OF DUTY</vt:lpstr>
      <vt:lpstr>RESUMPTION OF DUTY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Leave Management System</dc:title>
  <dc:creator>USER</dc:creator>
  <cp:lastModifiedBy>USER</cp:lastModifiedBy>
  <cp:revision>18</cp:revision>
  <dcterms:created xsi:type="dcterms:W3CDTF">2023-01-16T13:27:08Z</dcterms:created>
  <dcterms:modified xsi:type="dcterms:W3CDTF">2023-01-17T16:02:27Z</dcterms:modified>
</cp:coreProperties>
</file>